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3" r:id="rId6"/>
    <p:sldId id="261" r:id="rId7"/>
    <p:sldId id="262" r:id="rId8"/>
    <p:sldId id="264" r:id="rId9"/>
    <p:sldId id="265" r:id="rId10"/>
    <p:sldId id="259" r:id="rId11"/>
  </p:sldIdLst>
  <p:sldSz cx="11879263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4-427D-8263-E29F41545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5-4FB6-99DC-39057091EC2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5-4FB6-99DC-39057091EC2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45-4FB6-99DC-39057091E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401776"/>
        <c:axId val="313399856"/>
      </c:barChart>
      <c:catAx>
        <c:axId val="31340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3399856"/>
        <c:crosses val="autoZero"/>
        <c:auto val="1"/>
        <c:lblAlgn val="ctr"/>
        <c:lblOffset val="100"/>
        <c:noMultiLvlLbl val="0"/>
      </c:catAx>
      <c:valAx>
        <c:axId val="31339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340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472842"/>
            <a:ext cx="10097374" cy="3133172"/>
          </a:xfrm>
        </p:spPr>
        <p:txBody>
          <a:bodyPr anchor="b"/>
          <a:lstStyle>
            <a:lvl1pPr algn="ctr">
              <a:defRPr sz="779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726842"/>
            <a:ext cx="8909447" cy="2172804"/>
          </a:xfrm>
        </p:spPr>
        <p:txBody>
          <a:bodyPr/>
          <a:lstStyle>
            <a:lvl1pPr marL="0" indent="0" algn="ctr">
              <a:buNone/>
              <a:defRPr sz="3118"/>
            </a:lvl1pPr>
            <a:lvl2pPr marL="593949" indent="0" algn="ctr">
              <a:buNone/>
              <a:defRPr sz="2598"/>
            </a:lvl2pPr>
            <a:lvl3pPr marL="1187897" indent="0" algn="ctr">
              <a:buNone/>
              <a:defRPr sz="2338"/>
            </a:lvl3pPr>
            <a:lvl4pPr marL="1781846" indent="0" algn="ctr">
              <a:buNone/>
              <a:defRPr sz="2079"/>
            </a:lvl4pPr>
            <a:lvl5pPr marL="2375794" indent="0" algn="ctr">
              <a:buNone/>
              <a:defRPr sz="2079"/>
            </a:lvl5pPr>
            <a:lvl6pPr marL="2969743" indent="0" algn="ctr">
              <a:buNone/>
              <a:defRPr sz="2079"/>
            </a:lvl6pPr>
            <a:lvl7pPr marL="3563691" indent="0" algn="ctr">
              <a:buNone/>
              <a:defRPr sz="2079"/>
            </a:lvl7pPr>
            <a:lvl8pPr marL="4157640" indent="0" algn="ctr">
              <a:buNone/>
              <a:defRPr sz="2079"/>
            </a:lvl8pPr>
            <a:lvl9pPr marL="4751588" indent="0" algn="ctr">
              <a:buNone/>
              <a:defRPr sz="207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29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33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79142"/>
            <a:ext cx="2561466" cy="762669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79142"/>
            <a:ext cx="7535907" cy="762669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08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2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243638"/>
            <a:ext cx="10245864" cy="3743557"/>
          </a:xfrm>
        </p:spPr>
        <p:txBody>
          <a:bodyPr anchor="b"/>
          <a:lstStyle>
            <a:lvl1pPr>
              <a:defRPr sz="779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6022610"/>
            <a:ext cx="10245864" cy="1968648"/>
          </a:xfrm>
        </p:spPr>
        <p:txBody>
          <a:bodyPr/>
          <a:lstStyle>
            <a:lvl1pPr marL="0" indent="0">
              <a:buNone/>
              <a:defRPr sz="3118">
                <a:solidFill>
                  <a:schemeClr val="tx1"/>
                </a:solidFill>
              </a:defRPr>
            </a:lvl1pPr>
            <a:lvl2pPr marL="593949" indent="0">
              <a:buNone/>
              <a:defRPr sz="259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13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395710"/>
            <a:ext cx="5048687" cy="571012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395710"/>
            <a:ext cx="5048687" cy="571012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3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79144"/>
            <a:ext cx="10245864" cy="173949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206137"/>
            <a:ext cx="5025484" cy="1081194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287331"/>
            <a:ext cx="5025484" cy="483516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206137"/>
            <a:ext cx="5050234" cy="1081194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287331"/>
            <a:ext cx="5050234" cy="483516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5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30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62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99969"/>
            <a:ext cx="3831372" cy="2099892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295769"/>
            <a:ext cx="6013877" cy="6395505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699862"/>
            <a:ext cx="3831372" cy="5001827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72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99969"/>
            <a:ext cx="3831372" cy="2099892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295769"/>
            <a:ext cx="6013877" cy="6395505"/>
          </a:xfrm>
        </p:spPr>
        <p:txBody>
          <a:bodyPr anchor="t"/>
          <a:lstStyle>
            <a:lvl1pPr marL="0" indent="0">
              <a:buNone/>
              <a:defRPr sz="4157"/>
            </a:lvl1pPr>
            <a:lvl2pPr marL="593949" indent="0">
              <a:buNone/>
              <a:defRPr sz="3637"/>
            </a:lvl2pPr>
            <a:lvl3pPr marL="1187897" indent="0">
              <a:buNone/>
              <a:defRPr sz="3118"/>
            </a:lvl3pPr>
            <a:lvl4pPr marL="1781846" indent="0">
              <a:buNone/>
              <a:defRPr sz="2598"/>
            </a:lvl4pPr>
            <a:lvl5pPr marL="2375794" indent="0">
              <a:buNone/>
              <a:defRPr sz="2598"/>
            </a:lvl5pPr>
            <a:lvl6pPr marL="2969743" indent="0">
              <a:buNone/>
              <a:defRPr sz="2598"/>
            </a:lvl6pPr>
            <a:lvl7pPr marL="3563691" indent="0">
              <a:buNone/>
              <a:defRPr sz="2598"/>
            </a:lvl7pPr>
            <a:lvl8pPr marL="4157640" indent="0">
              <a:buNone/>
              <a:defRPr sz="2598"/>
            </a:lvl8pPr>
            <a:lvl9pPr marL="4751588" indent="0">
              <a:buNone/>
              <a:defRPr sz="259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699862"/>
            <a:ext cx="3831372" cy="5001827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3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79144"/>
            <a:ext cx="10245864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395710"/>
            <a:ext cx="10245864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8341240"/>
            <a:ext cx="267283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4791A-99F0-4640-974C-F9606F20FFAC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8341240"/>
            <a:ext cx="400925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8341240"/>
            <a:ext cx="267283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7F35-EE1E-4405-B1D0-9D0F4EB72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8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7897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74" indent="-296974" algn="l" defTabSz="118789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7" kern="1200">
          <a:solidFill>
            <a:schemeClr val="tx1"/>
          </a:solidFill>
          <a:latin typeface="+mn-lt"/>
          <a:ea typeface="+mn-ea"/>
          <a:cs typeface="+mn-cs"/>
        </a:defRPr>
      </a:lvl1pPr>
      <a:lvl2pPr marL="890923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871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820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768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717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665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614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562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B8F88BF-16BD-4031-9423-5C4E48D0F747}"/>
              </a:ext>
            </a:extLst>
          </p:cNvPr>
          <p:cNvSpPr txBox="1"/>
          <p:nvPr/>
        </p:nvSpPr>
        <p:spPr>
          <a:xfrm>
            <a:off x="261004" y="3779567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b="1" dirty="0">
                <a:latin typeface="+mj-lt"/>
              </a:rPr>
              <a:t>Título do Trabalho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587C4B0-AF64-4792-AD8E-028C11ADCD6B}"/>
              </a:ext>
            </a:extLst>
          </p:cNvPr>
          <p:cNvSpPr txBox="1"/>
          <p:nvPr/>
        </p:nvSpPr>
        <p:spPr>
          <a:xfrm>
            <a:off x="261004" y="5814366"/>
            <a:ext cx="1108485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dirty="0" err="1"/>
              <a:t>Lorem</a:t>
            </a:r>
            <a:r>
              <a:rPr lang="pt-BR" sz="3000" dirty="0"/>
              <a:t> ipsum </a:t>
            </a:r>
            <a:r>
              <a:rPr lang="pt-BR" sz="3000" dirty="0" err="1"/>
              <a:t>dolor</a:t>
            </a:r>
            <a:r>
              <a:rPr lang="pt-BR" sz="3000" dirty="0"/>
              <a:t> </a:t>
            </a:r>
            <a:r>
              <a:rPr lang="pt-BR" sz="3000" dirty="0" err="1"/>
              <a:t>sit</a:t>
            </a:r>
            <a:r>
              <a:rPr lang="pt-BR" sz="3000" dirty="0"/>
              <a:t> </a:t>
            </a:r>
            <a:r>
              <a:rPr lang="pt-BR" sz="3000" dirty="0" err="1"/>
              <a:t>amet</a:t>
            </a:r>
            <a:r>
              <a:rPr lang="pt-BR" sz="3000" dirty="0"/>
              <a:t>, </a:t>
            </a:r>
            <a:r>
              <a:rPr lang="pt-BR" sz="3000" dirty="0" err="1"/>
              <a:t>consectetur</a:t>
            </a:r>
            <a:r>
              <a:rPr lang="pt-BR" sz="3000" dirty="0"/>
              <a:t> </a:t>
            </a:r>
            <a:r>
              <a:rPr lang="pt-BR" sz="3000" dirty="0" err="1"/>
              <a:t>adipiscing</a:t>
            </a:r>
            <a:r>
              <a:rPr lang="pt-BR" sz="3000" dirty="0"/>
              <a:t> </a:t>
            </a:r>
            <a:r>
              <a:rPr lang="pt-BR" sz="3000" dirty="0" err="1"/>
              <a:t>elit</a:t>
            </a:r>
            <a:r>
              <a:rPr lang="pt-BR" sz="3000" dirty="0"/>
              <a:t>. </a:t>
            </a:r>
            <a:r>
              <a:rPr lang="pt-BR" sz="3000" dirty="0" err="1"/>
              <a:t>Nulla</a:t>
            </a:r>
            <a:r>
              <a:rPr lang="pt-BR" sz="3000" dirty="0"/>
              <a:t> </a:t>
            </a:r>
            <a:r>
              <a:rPr lang="pt-BR" sz="3000" dirty="0" err="1"/>
              <a:t>commodo</a:t>
            </a:r>
            <a:r>
              <a:rPr lang="pt-BR" sz="3000" dirty="0"/>
              <a:t> augue massa, non </a:t>
            </a:r>
            <a:r>
              <a:rPr lang="pt-BR" sz="3000" dirty="0" err="1"/>
              <a:t>dignissim</a:t>
            </a:r>
            <a:r>
              <a:rPr lang="pt-BR" sz="3000" dirty="0"/>
              <a:t> </a:t>
            </a:r>
            <a:r>
              <a:rPr lang="pt-BR" sz="3000" dirty="0" err="1"/>
              <a:t>ligula</a:t>
            </a:r>
            <a:r>
              <a:rPr lang="pt-BR" sz="3000" dirty="0"/>
              <a:t> </a:t>
            </a:r>
            <a:r>
              <a:rPr lang="pt-BR" sz="3000" dirty="0" err="1"/>
              <a:t>finibus</a:t>
            </a:r>
            <a:r>
              <a:rPr lang="pt-BR" sz="3000" dirty="0"/>
              <a:t> et. </a:t>
            </a:r>
            <a:r>
              <a:rPr lang="pt-BR" sz="3000" dirty="0" err="1"/>
              <a:t>Aliquam</a:t>
            </a:r>
            <a:r>
              <a:rPr lang="pt-BR" sz="3000" dirty="0"/>
              <a:t> </a:t>
            </a:r>
            <a:r>
              <a:rPr lang="pt-BR" sz="3000" dirty="0" err="1"/>
              <a:t>mollis</a:t>
            </a:r>
            <a:r>
              <a:rPr lang="pt-BR" sz="3000" dirty="0"/>
              <a:t> </a:t>
            </a:r>
            <a:r>
              <a:rPr lang="pt-BR" sz="3000" dirty="0" err="1"/>
              <a:t>ultricies</a:t>
            </a:r>
            <a:r>
              <a:rPr lang="pt-BR" sz="3000" dirty="0"/>
              <a:t> sem, </a:t>
            </a:r>
            <a:r>
              <a:rPr lang="pt-BR" sz="3000" dirty="0" err="1"/>
              <a:t>eget</a:t>
            </a:r>
            <a:r>
              <a:rPr lang="pt-BR" sz="3000" dirty="0"/>
              <a:t> </a:t>
            </a:r>
            <a:r>
              <a:rPr lang="pt-BR" sz="3000" dirty="0" err="1"/>
              <a:t>pharetra</a:t>
            </a:r>
            <a:r>
              <a:rPr lang="pt-BR" sz="3000" dirty="0"/>
              <a:t> </a:t>
            </a:r>
            <a:r>
              <a:rPr lang="pt-BR" sz="3000" dirty="0" err="1"/>
              <a:t>tellus</a:t>
            </a:r>
            <a:r>
              <a:rPr lang="pt-BR" sz="3000" dirty="0"/>
              <a:t> </a:t>
            </a:r>
            <a:r>
              <a:rPr lang="pt-BR" sz="3000" dirty="0" err="1"/>
              <a:t>efficitur</a:t>
            </a:r>
            <a:r>
              <a:rPr lang="pt-BR" sz="3000" dirty="0"/>
              <a:t> ut. </a:t>
            </a:r>
            <a:r>
              <a:rPr lang="pt-BR" sz="3000" dirty="0" err="1"/>
              <a:t>Donec</a:t>
            </a:r>
            <a:r>
              <a:rPr lang="pt-BR" sz="3000" dirty="0"/>
              <a:t> </a:t>
            </a:r>
            <a:r>
              <a:rPr lang="pt-BR" sz="3000" dirty="0" err="1"/>
              <a:t>laoreet</a:t>
            </a:r>
            <a:r>
              <a:rPr lang="pt-BR" sz="3000" dirty="0"/>
              <a:t> </a:t>
            </a:r>
            <a:r>
              <a:rPr lang="pt-BR" sz="3000" dirty="0" err="1"/>
              <a:t>purus</a:t>
            </a:r>
            <a:r>
              <a:rPr lang="pt-BR" sz="3000" dirty="0"/>
              <a:t> ut </a:t>
            </a:r>
            <a:r>
              <a:rPr lang="pt-BR" sz="3000" dirty="0" err="1"/>
              <a:t>diam</a:t>
            </a:r>
            <a:r>
              <a:rPr lang="pt-BR" sz="3000" dirty="0"/>
              <a:t> </a:t>
            </a:r>
            <a:r>
              <a:rPr lang="pt-BR" sz="3000" dirty="0" err="1"/>
              <a:t>hendrerit</a:t>
            </a:r>
            <a:r>
              <a:rPr lang="pt-BR" sz="3000" dirty="0"/>
              <a:t>, </a:t>
            </a:r>
            <a:r>
              <a:rPr lang="pt-BR" sz="3000" dirty="0" err="1"/>
              <a:t>fringilla</a:t>
            </a:r>
            <a:r>
              <a:rPr lang="pt-BR" sz="3000" dirty="0"/>
              <a:t> </a:t>
            </a:r>
            <a:r>
              <a:rPr lang="pt-BR" sz="3000" dirty="0" err="1"/>
              <a:t>sodales</a:t>
            </a:r>
            <a:r>
              <a:rPr lang="pt-BR" sz="3000" dirty="0"/>
              <a:t> nunc </a:t>
            </a:r>
            <a:r>
              <a:rPr lang="pt-BR" sz="3000" dirty="0" err="1"/>
              <a:t>cursus</a:t>
            </a:r>
            <a:r>
              <a:rPr lang="pt-BR" sz="3000" dirty="0"/>
              <a:t>. </a:t>
            </a:r>
            <a:r>
              <a:rPr lang="pt-BR" sz="3000" dirty="0" err="1"/>
              <a:t>Quisque</a:t>
            </a:r>
            <a:r>
              <a:rPr lang="pt-BR" sz="3000" dirty="0"/>
              <a:t> ac </a:t>
            </a:r>
            <a:r>
              <a:rPr lang="pt-BR" sz="3000" dirty="0" err="1"/>
              <a:t>mauris</a:t>
            </a:r>
            <a:r>
              <a:rPr lang="pt-BR" sz="3000" dirty="0"/>
              <a:t> </a:t>
            </a:r>
            <a:r>
              <a:rPr lang="pt-BR" sz="3000" dirty="0" err="1"/>
              <a:t>sodales</a:t>
            </a:r>
            <a:r>
              <a:rPr lang="pt-BR" sz="3000" dirty="0"/>
              <a:t>, </a:t>
            </a:r>
            <a:r>
              <a:rPr lang="pt-BR" sz="3000" dirty="0" err="1"/>
              <a:t>cursus</a:t>
            </a:r>
            <a:r>
              <a:rPr lang="pt-BR" sz="3000" dirty="0"/>
              <a:t> </a:t>
            </a:r>
            <a:r>
              <a:rPr lang="pt-BR" sz="3000" dirty="0" err="1"/>
              <a:t>sapien</a:t>
            </a:r>
            <a:r>
              <a:rPr lang="pt-BR" sz="3000" dirty="0"/>
              <a:t> a, gravida </a:t>
            </a:r>
            <a:r>
              <a:rPr lang="pt-BR" sz="3000" dirty="0" err="1"/>
              <a:t>nisl</a:t>
            </a:r>
            <a:r>
              <a:rPr lang="pt-BR" sz="3000" dirty="0"/>
              <a:t>. </a:t>
            </a:r>
            <a:endParaRPr lang="pt-BR" dirty="0"/>
          </a:p>
        </p:txBody>
      </p:sp>
      <p:pic>
        <p:nvPicPr>
          <p:cNvPr id="11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id="{44D61373-3764-441D-8E94-A0B89EBE4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79263" cy="369043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D2EAF7-A01A-453E-8196-3E2C8E656136}"/>
              </a:ext>
            </a:extLst>
          </p:cNvPr>
          <p:cNvSpPr txBox="1"/>
          <p:nvPr/>
        </p:nvSpPr>
        <p:spPr>
          <a:xfrm>
            <a:off x="261003" y="4884364"/>
            <a:ext cx="71438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 err="1">
                <a:effectLst/>
              </a:rPr>
              <a:t>Autore</a:t>
            </a:r>
            <a:r>
              <a:rPr lang="pt-BR" sz="3200" dirty="0">
                <a:effectLst/>
              </a:rPr>
              <a:t> principal¹, Coautore², Coautore³.</a:t>
            </a:r>
          </a:p>
        </p:txBody>
      </p:sp>
    </p:spTree>
    <p:extLst>
      <p:ext uri="{BB962C8B-B14F-4D97-AF65-F5344CB8AC3E}">
        <p14:creationId xmlns:p14="http://schemas.microsoft.com/office/powerpoint/2010/main" val="108248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A003BB1-5DD8-41EC-9831-D135C8D5211A}"/>
              </a:ext>
            </a:extLst>
          </p:cNvPr>
          <p:cNvSpPr txBox="1"/>
          <p:nvPr/>
        </p:nvSpPr>
        <p:spPr>
          <a:xfrm>
            <a:off x="225146" y="247473"/>
            <a:ext cx="79327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b="1" dirty="0">
                <a:latin typeface="+mj-lt"/>
              </a:rPr>
              <a:t>Referências Bibliográficas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CE1F33-0EC4-4567-92AA-BC44BF894753}"/>
              </a:ext>
            </a:extLst>
          </p:cNvPr>
          <p:cNvSpPr txBox="1"/>
          <p:nvPr/>
        </p:nvSpPr>
        <p:spPr>
          <a:xfrm>
            <a:off x="225146" y="1263136"/>
            <a:ext cx="108731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 err="1">
                <a:solidFill>
                  <a:srgbClr val="000000"/>
                </a:solidFill>
              </a:rPr>
              <a:t>Boyadjian</a:t>
            </a:r>
            <a:r>
              <a:rPr lang="pt-BR" sz="3000" dirty="0">
                <a:solidFill>
                  <a:srgbClr val="000000"/>
                </a:solidFill>
              </a:rPr>
              <a:t> C.H.C. et al. 2019. Rev. Arqueologia 32: 149-177.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51181A-01C2-4245-9065-BBE562003F2F}"/>
              </a:ext>
            </a:extLst>
          </p:cNvPr>
          <p:cNvSpPr txBox="1"/>
          <p:nvPr/>
        </p:nvSpPr>
        <p:spPr>
          <a:xfrm>
            <a:off x="450126" y="6307299"/>
            <a:ext cx="64347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FF0000"/>
                </a:solidFill>
              </a:rPr>
              <a:t>*não é necessário seguir essa estrutura de tópicos ou imagens, é apenas para mostrar as possibilidades do pôster</a:t>
            </a:r>
          </a:p>
        </p:txBody>
      </p:sp>
    </p:spTree>
    <p:extLst>
      <p:ext uri="{BB962C8B-B14F-4D97-AF65-F5344CB8AC3E}">
        <p14:creationId xmlns:p14="http://schemas.microsoft.com/office/powerpoint/2010/main" val="275695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BB409F5-6E56-4CFC-8508-318099CEEFD4}"/>
              </a:ext>
            </a:extLst>
          </p:cNvPr>
          <p:cNvSpPr txBox="1"/>
          <p:nvPr/>
        </p:nvSpPr>
        <p:spPr>
          <a:xfrm>
            <a:off x="228508" y="357665"/>
            <a:ext cx="6884893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b="0" i="0" dirty="0">
                <a:solidFill>
                  <a:srgbClr val="000000"/>
                </a:solidFill>
                <a:effectLst/>
              </a:rPr>
              <a:t>	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Morbi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commodo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scelerisque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ligula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.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Pellentesque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id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lobortis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mauris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. Nam ut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nisi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vulputate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,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scelerisque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mauris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ut,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posuere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risus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.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Curabitur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elementum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,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felis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at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accumsan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varius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, ipsum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arcu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mollis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dui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, non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blandit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magna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lorem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eget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nunc.</a:t>
            </a:r>
          </a:p>
          <a:p>
            <a:pPr algn="just"/>
            <a:r>
              <a:rPr lang="pt-BR" sz="3000" b="0" i="0" dirty="0">
                <a:solidFill>
                  <a:srgbClr val="000000"/>
                </a:solidFill>
                <a:effectLst/>
              </a:rPr>
              <a:t>	Nam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ullamcorper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faucibus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risus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quis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congue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.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Aenean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turpis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,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mollis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pretium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nec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,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congue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sed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diam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.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Donec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tempus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scelerisque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,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at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venenatis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purus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dignissim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ut.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Curabitur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vitae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felis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a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lacinia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suscipit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.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Aliquam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nisi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magna,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ornare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quis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enim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ac,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viverra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malesuada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libero. In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condimentum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dapibus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interdum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.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Morbi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interdum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ornare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justo vitae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pretium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pic>
        <p:nvPicPr>
          <p:cNvPr id="2050" name="Picture 2" descr="Urna funerária - Arqueologia Brasileira | Museu Nacional - UFRJ">
            <a:extLst>
              <a:ext uri="{FF2B5EF4-FFF2-40B4-BE49-F238E27FC236}">
                <a16:creationId xmlns:a16="http://schemas.microsoft.com/office/drawing/2014/main" id="{EA770725-8394-4945-9AFE-C505275C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0" y="508514"/>
            <a:ext cx="42100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4F09779-FB3A-4968-8066-501E67AC7CC5}"/>
              </a:ext>
            </a:extLst>
          </p:cNvPr>
          <p:cNvSpPr txBox="1"/>
          <p:nvPr/>
        </p:nvSpPr>
        <p:spPr>
          <a:xfrm>
            <a:off x="7279340" y="5909189"/>
            <a:ext cx="43075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0" i="0" dirty="0" err="1">
                <a:solidFill>
                  <a:srgbClr val="000000"/>
                </a:solidFill>
                <a:effectLst/>
              </a:rPr>
              <a:t>Morbi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interdum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ornare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justo vitae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pretium</a:t>
            </a:r>
            <a:r>
              <a:rPr lang="pt-BR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dirty="0">
                <a:solidFill>
                  <a:srgbClr val="000000"/>
                </a:solidFill>
              </a:rPr>
              <a:t>(</a:t>
            </a:r>
            <a:r>
              <a:rPr lang="pt-BR" sz="3000" dirty="0" err="1">
                <a:solidFill>
                  <a:srgbClr val="000000"/>
                </a:solidFill>
              </a:rPr>
              <a:t>Donec</a:t>
            </a:r>
            <a:r>
              <a:rPr lang="pt-BR" sz="3000" dirty="0">
                <a:solidFill>
                  <a:srgbClr val="000000"/>
                </a:solidFill>
              </a:rPr>
              <a:t>, 1998).</a:t>
            </a:r>
          </a:p>
        </p:txBody>
      </p:sp>
    </p:spTree>
    <p:extLst>
      <p:ext uri="{BB962C8B-B14F-4D97-AF65-F5344CB8AC3E}">
        <p14:creationId xmlns:p14="http://schemas.microsoft.com/office/powerpoint/2010/main" val="185841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3BECCE-C24D-40C0-A709-0A8CFF73240A}"/>
              </a:ext>
            </a:extLst>
          </p:cNvPr>
          <p:cNvSpPr txBox="1"/>
          <p:nvPr/>
        </p:nvSpPr>
        <p:spPr>
          <a:xfrm>
            <a:off x="5002305" y="459983"/>
            <a:ext cx="618564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dirty="0" err="1">
                <a:solidFill>
                  <a:srgbClr val="000000"/>
                </a:solidFill>
              </a:rPr>
              <a:t>Morbi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ligula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ligula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congue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iaculis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cursus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eget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facilisis</a:t>
            </a:r>
            <a:r>
              <a:rPr lang="pt-BR" sz="3000" dirty="0">
                <a:solidFill>
                  <a:srgbClr val="000000"/>
                </a:solidFill>
              </a:rPr>
              <a:t> vitae </a:t>
            </a:r>
            <a:r>
              <a:rPr lang="pt-BR" sz="3000" dirty="0" err="1">
                <a:solidFill>
                  <a:srgbClr val="000000"/>
                </a:solidFill>
              </a:rPr>
              <a:t>eros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Donec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semper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nisl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neque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viverra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sagittis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quam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consequat</a:t>
            </a:r>
            <a:r>
              <a:rPr lang="pt-BR" sz="3000" dirty="0">
                <a:solidFill>
                  <a:srgbClr val="000000"/>
                </a:solidFill>
              </a:rPr>
              <a:t> at. </a:t>
            </a:r>
            <a:r>
              <a:rPr lang="pt-BR" sz="3000" dirty="0" err="1">
                <a:solidFill>
                  <a:srgbClr val="000000"/>
                </a:solidFill>
              </a:rPr>
              <a:t>Aenean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congue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lacus</a:t>
            </a:r>
            <a:r>
              <a:rPr lang="pt-BR" sz="3000" dirty="0">
                <a:solidFill>
                  <a:srgbClr val="000000"/>
                </a:solidFill>
              </a:rPr>
              <a:t> id mi </a:t>
            </a:r>
            <a:r>
              <a:rPr lang="pt-BR" sz="3000" dirty="0" err="1">
                <a:solidFill>
                  <a:srgbClr val="000000"/>
                </a:solidFill>
              </a:rPr>
              <a:t>luctus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feugiat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rutrum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lacus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sodales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Integer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ultricies</a:t>
            </a:r>
            <a:r>
              <a:rPr lang="pt-BR" sz="3000" dirty="0">
                <a:solidFill>
                  <a:srgbClr val="000000"/>
                </a:solidFill>
              </a:rPr>
              <a:t> urna </a:t>
            </a:r>
            <a:r>
              <a:rPr lang="pt-BR" sz="3000" dirty="0" err="1">
                <a:solidFill>
                  <a:srgbClr val="000000"/>
                </a:solidFill>
              </a:rPr>
              <a:t>accumsan</a:t>
            </a:r>
            <a:r>
              <a:rPr lang="pt-BR" sz="3000" dirty="0">
                <a:solidFill>
                  <a:srgbClr val="000000"/>
                </a:solidFill>
              </a:rPr>
              <a:t> urna </a:t>
            </a:r>
            <a:r>
              <a:rPr lang="pt-BR" sz="3000" dirty="0" err="1">
                <a:solidFill>
                  <a:srgbClr val="000000"/>
                </a:solidFill>
              </a:rPr>
              <a:t>ultrices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egestas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Praesent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sed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bibendum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dui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eget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maximus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elit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Suspendisse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ullamcorper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diam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turpis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vel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condimentum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neque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pharetra</a:t>
            </a:r>
            <a:r>
              <a:rPr lang="pt-BR" sz="3000" dirty="0">
                <a:solidFill>
                  <a:srgbClr val="000000"/>
                </a:solidFill>
              </a:rPr>
              <a:t> in. </a:t>
            </a:r>
            <a:r>
              <a:rPr lang="pt-BR" sz="3000" dirty="0" err="1">
                <a:solidFill>
                  <a:srgbClr val="000000"/>
                </a:solidFill>
              </a:rPr>
              <a:t>Vivamus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blandit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lectus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ex</a:t>
            </a:r>
            <a:r>
              <a:rPr lang="pt-BR" sz="3000" dirty="0">
                <a:solidFill>
                  <a:srgbClr val="000000"/>
                </a:solidFill>
              </a:rPr>
              <a:t>, non </a:t>
            </a:r>
            <a:r>
              <a:rPr lang="pt-BR" sz="3000" dirty="0" err="1">
                <a:solidFill>
                  <a:srgbClr val="000000"/>
                </a:solidFill>
              </a:rPr>
              <a:t>ullamcorper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nisi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luctus</a:t>
            </a:r>
            <a:r>
              <a:rPr lang="pt-BR" sz="3000" dirty="0">
                <a:solidFill>
                  <a:srgbClr val="000000"/>
                </a:solidFill>
              </a:rPr>
              <a:t> id.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1396450-A269-4D62-A3D2-DED20496A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860341"/>
              </p:ext>
            </p:extLst>
          </p:nvPr>
        </p:nvGraphicFramePr>
        <p:xfrm>
          <a:off x="444783" y="1221371"/>
          <a:ext cx="4557522" cy="410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15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3BECCE-C24D-40C0-A709-0A8CFF73240A}"/>
              </a:ext>
            </a:extLst>
          </p:cNvPr>
          <p:cNvSpPr txBox="1"/>
          <p:nvPr/>
        </p:nvSpPr>
        <p:spPr>
          <a:xfrm>
            <a:off x="407893" y="300946"/>
            <a:ext cx="112462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dirty="0" err="1">
                <a:solidFill>
                  <a:srgbClr val="000000"/>
                </a:solidFill>
              </a:rPr>
              <a:t>Mauris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sollicitudin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tortor</a:t>
            </a:r>
            <a:r>
              <a:rPr lang="pt-BR" sz="3000" dirty="0">
                <a:solidFill>
                  <a:srgbClr val="000000"/>
                </a:solidFill>
              </a:rPr>
              <a:t> eu gravida </a:t>
            </a:r>
            <a:r>
              <a:rPr lang="pt-BR" sz="3000" dirty="0" err="1">
                <a:solidFill>
                  <a:srgbClr val="000000"/>
                </a:solidFill>
              </a:rPr>
              <a:t>iaculis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Nulla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ultricies</a:t>
            </a:r>
            <a:r>
              <a:rPr lang="pt-BR" sz="3000" dirty="0">
                <a:solidFill>
                  <a:srgbClr val="000000"/>
                </a:solidFill>
              </a:rPr>
              <a:t> a sem id </a:t>
            </a:r>
            <a:r>
              <a:rPr lang="pt-BR" sz="3000" dirty="0" err="1">
                <a:solidFill>
                  <a:srgbClr val="000000"/>
                </a:solidFill>
              </a:rPr>
              <a:t>tristique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Interdum</a:t>
            </a:r>
            <a:r>
              <a:rPr lang="pt-BR" sz="3000" dirty="0">
                <a:solidFill>
                  <a:srgbClr val="000000"/>
                </a:solidFill>
              </a:rPr>
              <a:t> et </a:t>
            </a:r>
            <a:r>
              <a:rPr lang="pt-BR" sz="3000" dirty="0" err="1">
                <a:solidFill>
                  <a:srgbClr val="000000"/>
                </a:solidFill>
              </a:rPr>
              <a:t>malesuada</a:t>
            </a:r>
            <a:r>
              <a:rPr lang="pt-BR" sz="3000" dirty="0">
                <a:solidFill>
                  <a:srgbClr val="000000"/>
                </a:solidFill>
              </a:rPr>
              <a:t> fames ac ante ipsum </a:t>
            </a:r>
            <a:r>
              <a:rPr lang="pt-BR" sz="3000" dirty="0" err="1">
                <a:solidFill>
                  <a:srgbClr val="000000"/>
                </a:solidFill>
              </a:rPr>
              <a:t>primis</a:t>
            </a:r>
            <a:r>
              <a:rPr lang="pt-BR" sz="3000" dirty="0">
                <a:solidFill>
                  <a:srgbClr val="000000"/>
                </a:solidFill>
              </a:rPr>
              <a:t> in </a:t>
            </a:r>
            <a:r>
              <a:rPr lang="pt-BR" sz="3000" dirty="0" err="1">
                <a:solidFill>
                  <a:srgbClr val="000000"/>
                </a:solidFill>
              </a:rPr>
              <a:t>faucibus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Morbi</a:t>
            </a:r>
            <a:r>
              <a:rPr lang="pt-BR" sz="3000" dirty="0">
                <a:solidFill>
                  <a:srgbClr val="000000"/>
                </a:solidFill>
              </a:rPr>
              <a:t> id augue </a:t>
            </a:r>
            <a:r>
              <a:rPr lang="pt-BR" sz="3000" dirty="0" err="1">
                <a:solidFill>
                  <a:srgbClr val="000000"/>
                </a:solidFill>
              </a:rPr>
              <a:t>vel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elit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porttitor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placerat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Quisque</a:t>
            </a:r>
            <a:r>
              <a:rPr lang="pt-BR" sz="3000" dirty="0">
                <a:solidFill>
                  <a:srgbClr val="000000"/>
                </a:solidFill>
              </a:rPr>
              <a:t> id </a:t>
            </a:r>
            <a:r>
              <a:rPr lang="pt-BR" sz="3000" dirty="0" err="1">
                <a:solidFill>
                  <a:srgbClr val="000000"/>
                </a:solidFill>
              </a:rPr>
              <a:t>velit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molestie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pellentesque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orci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eget</a:t>
            </a:r>
            <a:r>
              <a:rPr lang="pt-BR" sz="3000" dirty="0">
                <a:solidFill>
                  <a:srgbClr val="000000"/>
                </a:solidFill>
              </a:rPr>
              <a:t>, porta </a:t>
            </a:r>
            <a:r>
              <a:rPr lang="pt-BR" sz="3000" dirty="0" err="1">
                <a:solidFill>
                  <a:srgbClr val="000000"/>
                </a:solidFill>
              </a:rPr>
              <a:t>elit</a:t>
            </a:r>
            <a:r>
              <a:rPr lang="pt-BR" sz="3000" dirty="0">
                <a:solidFill>
                  <a:srgbClr val="000000"/>
                </a:solidFill>
              </a:rPr>
              <a:t>. Nam </a:t>
            </a:r>
            <a:r>
              <a:rPr lang="pt-BR" sz="3000" dirty="0" err="1">
                <a:solidFill>
                  <a:srgbClr val="000000"/>
                </a:solidFill>
              </a:rPr>
              <a:t>volutpat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nisl</a:t>
            </a:r>
            <a:r>
              <a:rPr lang="pt-BR" sz="3000" dirty="0">
                <a:solidFill>
                  <a:srgbClr val="000000"/>
                </a:solidFill>
              </a:rPr>
              <a:t> ut </a:t>
            </a:r>
            <a:r>
              <a:rPr lang="pt-BR" sz="3000" dirty="0" err="1">
                <a:solidFill>
                  <a:srgbClr val="000000"/>
                </a:solidFill>
              </a:rPr>
              <a:t>mattis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aliquam</a:t>
            </a:r>
            <a:r>
              <a:rPr lang="pt-BR" sz="3000" dirty="0">
                <a:solidFill>
                  <a:srgbClr val="000000"/>
                </a:solidFill>
              </a:rPr>
              <a:t>, erat </a:t>
            </a:r>
            <a:r>
              <a:rPr lang="pt-BR" sz="3000" dirty="0" err="1">
                <a:solidFill>
                  <a:srgbClr val="000000"/>
                </a:solidFill>
              </a:rPr>
              <a:t>mauris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rutrum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lorem</a:t>
            </a:r>
            <a:r>
              <a:rPr lang="pt-BR" sz="3000" dirty="0">
                <a:solidFill>
                  <a:srgbClr val="000000"/>
                </a:solidFill>
              </a:rPr>
              <a:t>, ut </a:t>
            </a:r>
            <a:r>
              <a:rPr lang="pt-BR" sz="3000" dirty="0" err="1">
                <a:solidFill>
                  <a:srgbClr val="000000"/>
                </a:solidFill>
              </a:rPr>
              <a:t>laoreet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purus</a:t>
            </a:r>
            <a:r>
              <a:rPr lang="pt-BR" sz="3000" dirty="0">
                <a:solidFill>
                  <a:srgbClr val="000000"/>
                </a:solidFill>
              </a:rPr>
              <a:t> erat </a:t>
            </a:r>
            <a:r>
              <a:rPr lang="pt-BR" sz="3000" dirty="0" err="1">
                <a:solidFill>
                  <a:srgbClr val="000000"/>
                </a:solidFill>
              </a:rPr>
              <a:t>eget</a:t>
            </a:r>
            <a:r>
              <a:rPr lang="pt-BR" sz="3000" dirty="0">
                <a:solidFill>
                  <a:srgbClr val="000000"/>
                </a:solidFill>
              </a:rPr>
              <a:t> justo. </a:t>
            </a:r>
            <a:r>
              <a:rPr lang="pt-BR" sz="3000" dirty="0" err="1">
                <a:solidFill>
                  <a:srgbClr val="000000"/>
                </a:solidFill>
              </a:rPr>
              <a:t>Mauris</a:t>
            </a:r>
            <a:r>
              <a:rPr lang="pt-BR" sz="3000" dirty="0">
                <a:solidFill>
                  <a:srgbClr val="000000"/>
                </a:solidFill>
              </a:rPr>
              <a:t> urna erat, </a:t>
            </a:r>
            <a:r>
              <a:rPr lang="pt-BR" sz="3000" dirty="0" err="1">
                <a:solidFill>
                  <a:srgbClr val="000000"/>
                </a:solidFill>
              </a:rPr>
              <a:t>consectetur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eget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odio</a:t>
            </a:r>
            <a:r>
              <a:rPr lang="pt-BR" sz="3000" dirty="0">
                <a:solidFill>
                  <a:srgbClr val="000000"/>
                </a:solidFill>
              </a:rPr>
              <a:t> et, </a:t>
            </a:r>
            <a:r>
              <a:rPr lang="pt-BR" sz="3000" dirty="0" err="1">
                <a:solidFill>
                  <a:srgbClr val="000000"/>
                </a:solidFill>
              </a:rPr>
              <a:t>accumsan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imperdiet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neque</a:t>
            </a:r>
            <a:r>
              <a:rPr lang="pt-BR" sz="3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074" name="Picture 2" descr="Museu Antropológico do Rio Grande do Sul: TRADIÇÃO TUPIGUARANI">
            <a:extLst>
              <a:ext uri="{FF2B5EF4-FFF2-40B4-BE49-F238E27FC236}">
                <a16:creationId xmlns:a16="http://schemas.microsoft.com/office/drawing/2014/main" id="{2E27DDEA-DBEF-4245-8501-C486CAA7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8" y="3895921"/>
            <a:ext cx="5992907" cy="39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F3CA1DF-83F1-4F07-906A-025A0A6BD31A}"/>
              </a:ext>
            </a:extLst>
          </p:cNvPr>
          <p:cNvSpPr txBox="1"/>
          <p:nvPr/>
        </p:nvSpPr>
        <p:spPr>
          <a:xfrm>
            <a:off x="6723528" y="3897278"/>
            <a:ext cx="43075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0" i="0" dirty="0" err="1">
                <a:solidFill>
                  <a:srgbClr val="000000"/>
                </a:solidFill>
                <a:effectLst/>
              </a:rPr>
              <a:t>Morbi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interdum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ornare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justo vitae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pretium</a:t>
            </a:r>
            <a:r>
              <a:rPr lang="pt-BR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dirty="0">
                <a:solidFill>
                  <a:srgbClr val="000000"/>
                </a:solidFill>
              </a:rPr>
              <a:t>(</a:t>
            </a:r>
            <a:r>
              <a:rPr lang="pt-BR" sz="3000" dirty="0" err="1">
                <a:solidFill>
                  <a:srgbClr val="000000"/>
                </a:solidFill>
              </a:rPr>
              <a:t>Donec</a:t>
            </a:r>
            <a:r>
              <a:rPr lang="pt-BR" sz="3000" dirty="0">
                <a:solidFill>
                  <a:srgbClr val="000000"/>
                </a:solidFill>
              </a:rPr>
              <a:t>, 1998).</a:t>
            </a:r>
          </a:p>
        </p:txBody>
      </p:sp>
    </p:spTree>
    <p:extLst>
      <p:ext uri="{BB962C8B-B14F-4D97-AF65-F5344CB8AC3E}">
        <p14:creationId xmlns:p14="http://schemas.microsoft.com/office/powerpoint/2010/main" val="122318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CCCD68E-7420-4B66-A50F-EDAB5289C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239"/>
            <a:ext cx="11879263" cy="66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0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3BECCE-C24D-40C0-A709-0A8CFF73240A}"/>
              </a:ext>
            </a:extLst>
          </p:cNvPr>
          <p:cNvSpPr txBox="1"/>
          <p:nvPr/>
        </p:nvSpPr>
        <p:spPr>
          <a:xfrm>
            <a:off x="498054" y="300946"/>
            <a:ext cx="1088315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dirty="0" err="1">
                <a:solidFill>
                  <a:srgbClr val="000000"/>
                </a:solidFill>
              </a:rPr>
              <a:t>Aliquam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consectetur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risus</a:t>
            </a:r>
            <a:r>
              <a:rPr lang="pt-BR" sz="3000" dirty="0">
                <a:solidFill>
                  <a:srgbClr val="000000"/>
                </a:solidFill>
              </a:rPr>
              <a:t> a </a:t>
            </a:r>
            <a:r>
              <a:rPr lang="pt-BR" sz="3000" dirty="0" err="1">
                <a:solidFill>
                  <a:srgbClr val="000000"/>
                </a:solidFill>
              </a:rPr>
              <a:t>faucibus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tincidunt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dui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velit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vulputate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orci</a:t>
            </a:r>
            <a:r>
              <a:rPr lang="pt-BR" sz="3000" dirty="0">
                <a:solidFill>
                  <a:srgbClr val="000000"/>
                </a:solidFill>
              </a:rPr>
              <a:t>, ut </a:t>
            </a:r>
            <a:r>
              <a:rPr lang="pt-BR" sz="3000" dirty="0" err="1">
                <a:solidFill>
                  <a:srgbClr val="000000"/>
                </a:solidFill>
              </a:rPr>
              <a:t>mattis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elit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enim</a:t>
            </a:r>
            <a:r>
              <a:rPr lang="pt-BR" sz="3000" dirty="0">
                <a:solidFill>
                  <a:srgbClr val="000000"/>
                </a:solidFill>
              </a:rPr>
              <a:t> in </a:t>
            </a:r>
            <a:r>
              <a:rPr lang="pt-BR" sz="3000" dirty="0" err="1">
                <a:solidFill>
                  <a:srgbClr val="000000"/>
                </a:solidFill>
              </a:rPr>
              <a:t>lacus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Sed</a:t>
            </a:r>
            <a:r>
              <a:rPr lang="pt-BR" sz="3000" dirty="0">
                <a:solidFill>
                  <a:srgbClr val="000000"/>
                </a:solidFill>
              </a:rPr>
              <a:t> non </a:t>
            </a:r>
            <a:r>
              <a:rPr lang="pt-BR" sz="3000" dirty="0" err="1">
                <a:solidFill>
                  <a:srgbClr val="000000"/>
                </a:solidFill>
              </a:rPr>
              <a:t>ullamcorper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orci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Sed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sodales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lectus</a:t>
            </a:r>
            <a:r>
              <a:rPr lang="pt-BR" sz="3000" dirty="0">
                <a:solidFill>
                  <a:srgbClr val="000000"/>
                </a:solidFill>
              </a:rPr>
              <a:t> ipsum, et </a:t>
            </a:r>
            <a:r>
              <a:rPr lang="pt-BR" sz="3000" dirty="0" err="1">
                <a:solidFill>
                  <a:srgbClr val="000000"/>
                </a:solidFill>
              </a:rPr>
              <a:t>lobortis</a:t>
            </a:r>
            <a:r>
              <a:rPr lang="pt-BR" sz="3000" dirty="0">
                <a:solidFill>
                  <a:srgbClr val="000000"/>
                </a:solidFill>
              </a:rPr>
              <a:t> libero </a:t>
            </a:r>
            <a:r>
              <a:rPr lang="pt-BR" sz="3000" dirty="0" err="1">
                <a:solidFill>
                  <a:srgbClr val="000000"/>
                </a:solidFill>
              </a:rPr>
              <a:t>tincidunt</a:t>
            </a:r>
            <a:r>
              <a:rPr lang="pt-BR" sz="3000" dirty="0">
                <a:solidFill>
                  <a:srgbClr val="000000"/>
                </a:solidFill>
              </a:rPr>
              <a:t> et. </a:t>
            </a:r>
            <a:r>
              <a:rPr lang="pt-BR" sz="3000" dirty="0" err="1">
                <a:solidFill>
                  <a:srgbClr val="000000"/>
                </a:solidFill>
              </a:rPr>
              <a:t>Integer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congue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risus</a:t>
            </a:r>
            <a:r>
              <a:rPr lang="pt-BR" sz="3000" dirty="0">
                <a:solidFill>
                  <a:srgbClr val="000000"/>
                </a:solidFill>
              </a:rPr>
              <a:t> eu </a:t>
            </a:r>
            <a:r>
              <a:rPr lang="pt-BR" sz="3000" dirty="0" err="1">
                <a:solidFill>
                  <a:srgbClr val="000000"/>
                </a:solidFill>
              </a:rPr>
              <a:t>velit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vehicula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at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commodo</a:t>
            </a:r>
            <a:r>
              <a:rPr lang="pt-BR" sz="3000" dirty="0">
                <a:solidFill>
                  <a:srgbClr val="000000"/>
                </a:solidFill>
              </a:rPr>
              <a:t> nunc </a:t>
            </a:r>
            <a:r>
              <a:rPr lang="pt-BR" sz="3000" dirty="0" err="1">
                <a:solidFill>
                  <a:srgbClr val="000000"/>
                </a:solidFill>
              </a:rPr>
              <a:t>ornare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Nulla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sed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dolor</a:t>
            </a:r>
            <a:r>
              <a:rPr lang="pt-BR" sz="3000" dirty="0">
                <a:solidFill>
                  <a:srgbClr val="000000"/>
                </a:solidFill>
              </a:rPr>
              <a:t> erat.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326EC9-B681-4636-8A06-3291F15DE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28348"/>
              </p:ext>
            </p:extLst>
          </p:nvPr>
        </p:nvGraphicFramePr>
        <p:xfrm>
          <a:off x="1979876" y="3418920"/>
          <a:ext cx="7919509" cy="527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208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3BECCE-C24D-40C0-A709-0A8CFF73240A}"/>
              </a:ext>
            </a:extLst>
          </p:cNvPr>
          <p:cNvSpPr txBox="1"/>
          <p:nvPr/>
        </p:nvSpPr>
        <p:spPr>
          <a:xfrm>
            <a:off x="388236" y="318876"/>
            <a:ext cx="11102789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dirty="0" err="1">
                <a:solidFill>
                  <a:srgbClr val="000000"/>
                </a:solidFill>
              </a:rPr>
              <a:t>Vestibulum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vel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lobortis</a:t>
            </a:r>
            <a:r>
              <a:rPr lang="pt-BR" sz="3000" dirty="0">
                <a:solidFill>
                  <a:srgbClr val="000000"/>
                </a:solidFill>
              </a:rPr>
              <a:t> nunc. </a:t>
            </a:r>
            <a:r>
              <a:rPr lang="pt-BR" sz="3000" dirty="0" err="1">
                <a:solidFill>
                  <a:srgbClr val="000000"/>
                </a:solidFill>
              </a:rPr>
              <a:t>Donec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rutrum</a:t>
            </a:r>
            <a:r>
              <a:rPr lang="pt-BR" sz="3000" dirty="0">
                <a:solidFill>
                  <a:srgbClr val="000000"/>
                </a:solidFill>
              </a:rPr>
              <a:t> ante </a:t>
            </a:r>
            <a:r>
              <a:rPr lang="pt-BR" sz="3000" dirty="0" err="1">
                <a:solidFill>
                  <a:srgbClr val="000000"/>
                </a:solidFill>
              </a:rPr>
              <a:t>sit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amet</a:t>
            </a:r>
            <a:r>
              <a:rPr lang="pt-BR" sz="3000" dirty="0">
                <a:solidFill>
                  <a:srgbClr val="000000"/>
                </a:solidFill>
              </a:rPr>
              <a:t> libero </a:t>
            </a:r>
            <a:r>
              <a:rPr lang="pt-BR" sz="3000" dirty="0" err="1">
                <a:solidFill>
                  <a:srgbClr val="000000"/>
                </a:solidFill>
              </a:rPr>
              <a:t>commodo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pellentesque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Sed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suscipit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malesuada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tortor</a:t>
            </a:r>
            <a:r>
              <a:rPr lang="pt-BR" sz="3000" dirty="0">
                <a:solidFill>
                  <a:srgbClr val="000000"/>
                </a:solidFill>
              </a:rPr>
              <a:t>, id </a:t>
            </a:r>
            <a:r>
              <a:rPr lang="pt-BR" sz="3000" dirty="0" err="1">
                <a:solidFill>
                  <a:srgbClr val="000000"/>
                </a:solidFill>
              </a:rPr>
              <a:t>elementum</a:t>
            </a:r>
            <a:r>
              <a:rPr lang="pt-BR" sz="3000" dirty="0">
                <a:solidFill>
                  <a:srgbClr val="000000"/>
                </a:solidFill>
              </a:rPr>
              <a:t> magna </a:t>
            </a:r>
            <a:r>
              <a:rPr lang="pt-BR" sz="3000" dirty="0" err="1">
                <a:solidFill>
                  <a:srgbClr val="000000"/>
                </a:solidFill>
              </a:rPr>
              <a:t>viverra</a:t>
            </a:r>
            <a:r>
              <a:rPr lang="pt-BR" sz="3000" dirty="0">
                <a:solidFill>
                  <a:srgbClr val="000000"/>
                </a:solidFill>
              </a:rPr>
              <a:t> vitae. </a:t>
            </a:r>
            <a:r>
              <a:rPr lang="pt-BR" sz="3000" dirty="0" err="1">
                <a:solidFill>
                  <a:srgbClr val="000000"/>
                </a:solidFill>
              </a:rPr>
              <a:t>Donec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tortor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leo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tristique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vel</a:t>
            </a:r>
            <a:r>
              <a:rPr lang="pt-BR" sz="3000" dirty="0">
                <a:solidFill>
                  <a:srgbClr val="000000"/>
                </a:solidFill>
              </a:rPr>
              <a:t> justo </a:t>
            </a:r>
            <a:r>
              <a:rPr lang="pt-BR" sz="3000" dirty="0" err="1">
                <a:solidFill>
                  <a:srgbClr val="000000"/>
                </a:solidFill>
              </a:rPr>
              <a:t>sed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bibendum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ullamcorper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turpis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Proin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hendrerit</a:t>
            </a:r>
            <a:r>
              <a:rPr lang="pt-BR" sz="3000" dirty="0">
                <a:solidFill>
                  <a:srgbClr val="000000"/>
                </a:solidFill>
              </a:rPr>
              <a:t> porta </a:t>
            </a:r>
            <a:r>
              <a:rPr lang="pt-BR" sz="3000" dirty="0" err="1">
                <a:solidFill>
                  <a:srgbClr val="000000"/>
                </a:solidFill>
              </a:rPr>
              <a:t>enim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tincidunt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scelerisque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Sed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auctor</a:t>
            </a:r>
            <a:r>
              <a:rPr lang="pt-BR" sz="3000" dirty="0">
                <a:solidFill>
                  <a:srgbClr val="000000"/>
                </a:solidFill>
              </a:rPr>
              <a:t> in nunc </a:t>
            </a:r>
            <a:r>
              <a:rPr lang="pt-BR" sz="3000" dirty="0" err="1">
                <a:solidFill>
                  <a:srgbClr val="000000"/>
                </a:solidFill>
              </a:rPr>
              <a:t>nec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vehicula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Curabitur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tincidunt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tincidunt</a:t>
            </a:r>
            <a:r>
              <a:rPr lang="pt-BR" sz="3000" dirty="0">
                <a:solidFill>
                  <a:srgbClr val="000000"/>
                </a:solidFill>
              </a:rPr>
              <a:t> est, vitae </a:t>
            </a:r>
            <a:r>
              <a:rPr lang="pt-BR" sz="3000" dirty="0" err="1">
                <a:solidFill>
                  <a:srgbClr val="000000"/>
                </a:solidFill>
              </a:rPr>
              <a:t>lacinia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lacus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aliquet</a:t>
            </a:r>
            <a:r>
              <a:rPr lang="pt-BR" sz="3000" dirty="0">
                <a:solidFill>
                  <a:srgbClr val="000000"/>
                </a:solidFill>
              </a:rPr>
              <a:t> at. </a:t>
            </a:r>
            <a:r>
              <a:rPr lang="pt-BR" sz="3000" dirty="0" err="1">
                <a:solidFill>
                  <a:srgbClr val="000000"/>
                </a:solidFill>
              </a:rPr>
              <a:t>Mauris</a:t>
            </a:r>
            <a:r>
              <a:rPr lang="pt-BR" sz="3000" dirty="0">
                <a:solidFill>
                  <a:srgbClr val="000000"/>
                </a:solidFill>
              </a:rPr>
              <a:t> eu </a:t>
            </a:r>
            <a:r>
              <a:rPr lang="pt-BR" sz="3000" dirty="0" err="1">
                <a:solidFill>
                  <a:srgbClr val="000000"/>
                </a:solidFill>
              </a:rPr>
              <a:t>eleifend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purus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eget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convallis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nisl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Cras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sodales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convallis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enim</a:t>
            </a:r>
            <a:r>
              <a:rPr lang="pt-BR" sz="3000" dirty="0">
                <a:solidFill>
                  <a:srgbClr val="000000"/>
                </a:solidFill>
              </a:rPr>
              <a:t> et </a:t>
            </a:r>
            <a:r>
              <a:rPr lang="pt-BR" sz="3000" dirty="0" err="1">
                <a:solidFill>
                  <a:srgbClr val="000000"/>
                </a:solidFill>
              </a:rPr>
              <a:t>sodales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Phasellus</a:t>
            </a:r>
            <a:r>
              <a:rPr lang="pt-BR" sz="3000" dirty="0">
                <a:solidFill>
                  <a:srgbClr val="000000"/>
                </a:solidFill>
              </a:rPr>
              <a:t> non </a:t>
            </a:r>
            <a:r>
              <a:rPr lang="pt-BR" sz="3000" dirty="0" err="1">
                <a:solidFill>
                  <a:srgbClr val="000000"/>
                </a:solidFill>
              </a:rPr>
              <a:t>tempor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tellus</a:t>
            </a:r>
            <a:r>
              <a:rPr lang="pt-BR" sz="3000" dirty="0">
                <a:solidFill>
                  <a:srgbClr val="000000"/>
                </a:solidFill>
              </a:rPr>
              <a:t>. In </a:t>
            </a:r>
            <a:r>
              <a:rPr lang="pt-BR" sz="3000" dirty="0" err="1">
                <a:solidFill>
                  <a:srgbClr val="000000"/>
                </a:solidFill>
              </a:rPr>
              <a:t>hac</a:t>
            </a:r>
            <a:r>
              <a:rPr lang="pt-BR" sz="3000" dirty="0">
                <a:solidFill>
                  <a:srgbClr val="000000"/>
                </a:solidFill>
              </a:rPr>
              <a:t> habitasse </a:t>
            </a:r>
            <a:r>
              <a:rPr lang="pt-BR" sz="3000" dirty="0" err="1">
                <a:solidFill>
                  <a:srgbClr val="000000"/>
                </a:solidFill>
              </a:rPr>
              <a:t>platea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dictumst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Mauris</a:t>
            </a:r>
            <a:r>
              <a:rPr lang="pt-BR" sz="3000" dirty="0">
                <a:solidFill>
                  <a:srgbClr val="000000"/>
                </a:solidFill>
              </a:rPr>
              <a:t> id </a:t>
            </a:r>
            <a:r>
              <a:rPr lang="pt-BR" sz="3000" dirty="0" err="1">
                <a:solidFill>
                  <a:srgbClr val="000000"/>
                </a:solidFill>
              </a:rPr>
              <a:t>lorem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nec</a:t>
            </a:r>
            <a:r>
              <a:rPr lang="pt-BR" sz="3000" dirty="0">
                <a:solidFill>
                  <a:srgbClr val="000000"/>
                </a:solidFill>
              </a:rPr>
              <a:t> ante </a:t>
            </a:r>
            <a:r>
              <a:rPr lang="pt-BR" sz="3000" dirty="0" err="1">
                <a:solidFill>
                  <a:srgbClr val="000000"/>
                </a:solidFill>
              </a:rPr>
              <a:t>vehicula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scelerisque</a:t>
            </a:r>
            <a:r>
              <a:rPr lang="pt-BR" sz="3000" dirty="0">
                <a:solidFill>
                  <a:srgbClr val="000000"/>
                </a:solidFill>
              </a:rPr>
              <a:t> eu ut mi. </a:t>
            </a:r>
            <a:r>
              <a:rPr lang="pt-BR" sz="3000" dirty="0" err="1">
                <a:solidFill>
                  <a:srgbClr val="000000"/>
                </a:solidFill>
              </a:rPr>
              <a:t>Suspendisse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faucibus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consectetur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pretium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Nulla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lobortis</a:t>
            </a:r>
            <a:r>
              <a:rPr lang="pt-BR" sz="3000" dirty="0">
                <a:solidFill>
                  <a:srgbClr val="000000"/>
                </a:solidFill>
              </a:rPr>
              <a:t>, est </a:t>
            </a:r>
            <a:r>
              <a:rPr lang="pt-BR" sz="3000" dirty="0" err="1">
                <a:solidFill>
                  <a:srgbClr val="000000"/>
                </a:solidFill>
              </a:rPr>
              <a:t>commodo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eleifend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congue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tellus</a:t>
            </a:r>
            <a:r>
              <a:rPr lang="pt-BR" sz="3000" dirty="0">
                <a:solidFill>
                  <a:srgbClr val="000000"/>
                </a:solidFill>
              </a:rPr>
              <a:t> mi </a:t>
            </a:r>
            <a:r>
              <a:rPr lang="pt-BR" sz="3000" dirty="0" err="1">
                <a:solidFill>
                  <a:srgbClr val="000000"/>
                </a:solidFill>
              </a:rPr>
              <a:t>lobortis</a:t>
            </a:r>
            <a:r>
              <a:rPr lang="pt-BR" sz="3000" dirty="0">
                <a:solidFill>
                  <a:srgbClr val="000000"/>
                </a:solidFill>
              </a:rPr>
              <a:t> urna, </a:t>
            </a:r>
            <a:r>
              <a:rPr lang="pt-BR" sz="3000" dirty="0" err="1">
                <a:solidFill>
                  <a:srgbClr val="000000"/>
                </a:solidFill>
              </a:rPr>
              <a:t>at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tincidunt</a:t>
            </a:r>
            <a:r>
              <a:rPr lang="pt-BR" sz="3000" dirty="0">
                <a:solidFill>
                  <a:srgbClr val="000000"/>
                </a:solidFill>
              </a:rPr>
              <a:t> magna </a:t>
            </a:r>
            <a:r>
              <a:rPr lang="pt-BR" sz="3000" dirty="0" err="1">
                <a:solidFill>
                  <a:srgbClr val="000000"/>
                </a:solidFill>
              </a:rPr>
              <a:t>sapien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at</a:t>
            </a:r>
            <a:r>
              <a:rPr lang="pt-BR" sz="3000" dirty="0">
                <a:solidFill>
                  <a:srgbClr val="000000"/>
                </a:solidFill>
              </a:rPr>
              <a:t> urna. </a:t>
            </a:r>
            <a:r>
              <a:rPr lang="pt-BR" sz="3000" dirty="0" err="1">
                <a:solidFill>
                  <a:srgbClr val="000000"/>
                </a:solidFill>
              </a:rPr>
              <a:t>Cras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venenatis</a:t>
            </a:r>
            <a:r>
              <a:rPr lang="pt-BR" sz="3000" dirty="0">
                <a:solidFill>
                  <a:srgbClr val="000000"/>
                </a:solidFill>
              </a:rPr>
              <a:t>, urna id </a:t>
            </a:r>
            <a:r>
              <a:rPr lang="pt-BR" sz="3000" dirty="0" err="1">
                <a:solidFill>
                  <a:srgbClr val="000000"/>
                </a:solidFill>
              </a:rPr>
              <a:t>ultricies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consectetur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odio</a:t>
            </a:r>
            <a:r>
              <a:rPr lang="pt-BR" sz="3000" dirty="0">
                <a:solidFill>
                  <a:srgbClr val="000000"/>
                </a:solidFill>
              </a:rPr>
              <a:t> erat </a:t>
            </a:r>
            <a:r>
              <a:rPr lang="pt-BR" sz="3000" dirty="0" err="1">
                <a:solidFill>
                  <a:srgbClr val="000000"/>
                </a:solidFill>
              </a:rPr>
              <a:t>scelerisque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diam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vel</a:t>
            </a:r>
            <a:r>
              <a:rPr lang="pt-BR" sz="3000" dirty="0">
                <a:solidFill>
                  <a:srgbClr val="000000"/>
                </a:solidFill>
              </a:rPr>
              <a:t> tempus massa </a:t>
            </a:r>
            <a:r>
              <a:rPr lang="pt-BR" sz="3000" dirty="0" err="1">
                <a:solidFill>
                  <a:srgbClr val="000000"/>
                </a:solidFill>
              </a:rPr>
              <a:t>leo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venenatis</a:t>
            </a:r>
            <a:r>
              <a:rPr lang="pt-BR" sz="3000" dirty="0">
                <a:solidFill>
                  <a:srgbClr val="000000"/>
                </a:solidFill>
              </a:rPr>
              <a:t> justo. </a:t>
            </a:r>
            <a:r>
              <a:rPr lang="pt-BR" sz="3000" dirty="0" err="1">
                <a:solidFill>
                  <a:srgbClr val="000000"/>
                </a:solidFill>
              </a:rPr>
              <a:t>Curabitur</a:t>
            </a:r>
            <a:r>
              <a:rPr lang="pt-BR" sz="3000" dirty="0">
                <a:solidFill>
                  <a:srgbClr val="000000"/>
                </a:solidFill>
              </a:rPr>
              <a:t> eu </a:t>
            </a:r>
            <a:r>
              <a:rPr lang="pt-BR" sz="3000" dirty="0" err="1">
                <a:solidFill>
                  <a:srgbClr val="000000"/>
                </a:solidFill>
              </a:rPr>
              <a:t>nulla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amet</a:t>
            </a:r>
            <a:r>
              <a:rPr lang="pt-BR" sz="3000" dirty="0">
                <a:solidFill>
                  <a:srgbClr val="000000"/>
                </a:solidFill>
              </a:rPr>
              <a:t> magna </a:t>
            </a:r>
            <a:r>
              <a:rPr lang="pt-BR" sz="3000" dirty="0" err="1">
                <a:solidFill>
                  <a:srgbClr val="000000"/>
                </a:solidFill>
              </a:rPr>
              <a:t>convallis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vulputate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nec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amet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turpis</a:t>
            </a:r>
            <a:r>
              <a:rPr lang="pt-BR" sz="3000" dirty="0">
                <a:solidFill>
                  <a:srgbClr val="000000"/>
                </a:solidFill>
              </a:rPr>
              <a:t>. Nunc </a:t>
            </a:r>
            <a:r>
              <a:rPr lang="pt-BR" sz="3000" dirty="0" err="1">
                <a:solidFill>
                  <a:srgbClr val="000000"/>
                </a:solidFill>
              </a:rPr>
              <a:t>pharetra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leo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nec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lorem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fermentum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sodales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698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s de Paisagem: 9 Dicas para Belas Fotografias | Amofotolivro">
            <a:extLst>
              <a:ext uri="{FF2B5EF4-FFF2-40B4-BE49-F238E27FC236}">
                <a16:creationId xmlns:a16="http://schemas.microsoft.com/office/drawing/2014/main" id="{699C3EF8-B5AE-4075-B455-D7577518D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6" y="411628"/>
            <a:ext cx="7531475" cy="50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94A9B8A-2458-48AD-9C92-5EA3EBC8D4EC}"/>
              </a:ext>
            </a:extLst>
          </p:cNvPr>
          <p:cNvSpPr txBox="1"/>
          <p:nvPr/>
        </p:nvSpPr>
        <p:spPr>
          <a:xfrm>
            <a:off x="1226203" y="5533874"/>
            <a:ext cx="43075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0" i="0" dirty="0" err="1">
                <a:solidFill>
                  <a:srgbClr val="000000"/>
                </a:solidFill>
                <a:effectLst/>
              </a:rPr>
              <a:t>Morbi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interdum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ornare</a:t>
            </a:r>
            <a:r>
              <a:rPr lang="pt-BR" sz="3000" b="0" i="0" dirty="0">
                <a:solidFill>
                  <a:srgbClr val="000000"/>
                </a:solidFill>
                <a:effectLst/>
              </a:rPr>
              <a:t> justo vitae </a:t>
            </a:r>
            <a:r>
              <a:rPr lang="pt-BR" sz="3000" b="0" i="0" dirty="0" err="1">
                <a:solidFill>
                  <a:srgbClr val="000000"/>
                </a:solidFill>
                <a:effectLst/>
              </a:rPr>
              <a:t>pretium</a:t>
            </a:r>
            <a:endParaRPr lang="pt-BR" sz="3000" dirty="0">
              <a:solidFill>
                <a:srgbClr val="000000"/>
              </a:solidFill>
            </a:endParaRPr>
          </a:p>
        </p:txBody>
      </p:sp>
      <p:pic>
        <p:nvPicPr>
          <p:cNvPr id="5" name="Gráfico 4" descr="Marcador com preenchimento sólido">
            <a:extLst>
              <a:ext uri="{FF2B5EF4-FFF2-40B4-BE49-F238E27FC236}">
                <a16:creationId xmlns:a16="http://schemas.microsoft.com/office/drawing/2014/main" id="{73741E4D-C058-48E9-8F47-98281A573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803" y="55338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3BECCE-C24D-40C0-A709-0A8CFF73240A}"/>
              </a:ext>
            </a:extLst>
          </p:cNvPr>
          <p:cNvSpPr txBox="1"/>
          <p:nvPr/>
        </p:nvSpPr>
        <p:spPr>
          <a:xfrm>
            <a:off x="388236" y="318876"/>
            <a:ext cx="112120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dirty="0" err="1">
                <a:solidFill>
                  <a:srgbClr val="000000"/>
                </a:solidFill>
              </a:rPr>
              <a:t>Mauris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lacinia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hendrerit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enim</a:t>
            </a:r>
            <a:r>
              <a:rPr lang="pt-BR" sz="3000" dirty="0">
                <a:solidFill>
                  <a:srgbClr val="000000"/>
                </a:solidFill>
              </a:rPr>
              <a:t>, eu </a:t>
            </a:r>
            <a:r>
              <a:rPr lang="pt-BR" sz="3000" dirty="0" err="1">
                <a:solidFill>
                  <a:srgbClr val="000000"/>
                </a:solidFill>
              </a:rPr>
              <a:t>porttitor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quam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tincidunt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eget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Nullam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dapibus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at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lacus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nec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sagittis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Duis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placerat</a:t>
            </a:r>
            <a:r>
              <a:rPr lang="pt-BR" sz="3000" dirty="0">
                <a:solidFill>
                  <a:srgbClr val="000000"/>
                </a:solidFill>
              </a:rPr>
              <a:t> eu ipsum </a:t>
            </a:r>
            <a:r>
              <a:rPr lang="pt-BR" sz="3000" dirty="0" err="1">
                <a:solidFill>
                  <a:srgbClr val="000000"/>
                </a:solidFill>
              </a:rPr>
              <a:t>vel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viverra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Phasellus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tellus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ligula</a:t>
            </a:r>
            <a:r>
              <a:rPr lang="pt-BR" sz="3000" dirty="0">
                <a:solidFill>
                  <a:srgbClr val="000000"/>
                </a:solidFill>
              </a:rPr>
              <a:t>, </a:t>
            </a:r>
            <a:r>
              <a:rPr lang="pt-BR" sz="3000" dirty="0" err="1">
                <a:solidFill>
                  <a:srgbClr val="000000"/>
                </a:solidFill>
              </a:rPr>
              <a:t>accumsan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eget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velit</a:t>
            </a:r>
            <a:r>
              <a:rPr lang="pt-BR" sz="3000" dirty="0">
                <a:solidFill>
                  <a:srgbClr val="000000"/>
                </a:solidFill>
              </a:rPr>
              <a:t> quis, </a:t>
            </a:r>
            <a:r>
              <a:rPr lang="pt-BR" sz="3000" dirty="0" err="1">
                <a:solidFill>
                  <a:srgbClr val="000000"/>
                </a:solidFill>
              </a:rPr>
              <a:t>lobortis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sodales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velit</a:t>
            </a:r>
            <a:r>
              <a:rPr lang="pt-BR" sz="3000" dirty="0">
                <a:solidFill>
                  <a:srgbClr val="000000"/>
                </a:solidFill>
              </a:rPr>
              <a:t>. Etiam </a:t>
            </a:r>
            <a:r>
              <a:rPr lang="pt-BR" sz="3000" dirty="0" err="1">
                <a:solidFill>
                  <a:srgbClr val="000000"/>
                </a:solidFill>
              </a:rPr>
              <a:t>at</a:t>
            </a:r>
            <a:r>
              <a:rPr lang="pt-BR" sz="3000" dirty="0">
                <a:solidFill>
                  <a:srgbClr val="000000"/>
                </a:solidFill>
              </a:rPr>
              <a:t> massa </a:t>
            </a:r>
            <a:r>
              <a:rPr lang="pt-BR" sz="3000" dirty="0" err="1">
                <a:solidFill>
                  <a:srgbClr val="000000"/>
                </a:solidFill>
              </a:rPr>
              <a:t>felis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Fusce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hendrerit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arcu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eget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scelerisque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accumsan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Curabitur</a:t>
            </a:r>
            <a:r>
              <a:rPr lang="pt-BR" sz="3000" dirty="0">
                <a:solidFill>
                  <a:srgbClr val="000000"/>
                </a:solidFill>
              </a:rPr>
              <a:t> a </a:t>
            </a:r>
            <a:r>
              <a:rPr lang="pt-BR" sz="3000" dirty="0" err="1">
                <a:solidFill>
                  <a:srgbClr val="000000"/>
                </a:solidFill>
              </a:rPr>
              <a:t>ultrices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tortor</a:t>
            </a:r>
            <a:r>
              <a:rPr lang="pt-BR" sz="3000" dirty="0">
                <a:solidFill>
                  <a:srgbClr val="000000"/>
                </a:solidFill>
              </a:rPr>
              <a:t>. </a:t>
            </a:r>
            <a:r>
              <a:rPr lang="pt-BR" sz="3000" dirty="0" err="1">
                <a:solidFill>
                  <a:srgbClr val="000000"/>
                </a:solidFill>
              </a:rPr>
              <a:t>Mauris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nec</a:t>
            </a:r>
            <a:r>
              <a:rPr lang="pt-BR" sz="3000" dirty="0">
                <a:solidFill>
                  <a:srgbClr val="000000"/>
                </a:solidFill>
              </a:rPr>
              <a:t> porta </a:t>
            </a:r>
            <a:r>
              <a:rPr lang="pt-BR" sz="3000" dirty="0" err="1">
                <a:solidFill>
                  <a:srgbClr val="000000"/>
                </a:solidFill>
              </a:rPr>
              <a:t>quam</a:t>
            </a:r>
            <a:r>
              <a:rPr lang="pt-BR" sz="3000" dirty="0">
                <a:solidFill>
                  <a:srgbClr val="000000"/>
                </a:solidFill>
              </a:rPr>
              <a:t>, ut </a:t>
            </a:r>
            <a:r>
              <a:rPr lang="pt-BR" sz="3000" dirty="0" err="1">
                <a:solidFill>
                  <a:srgbClr val="000000"/>
                </a:solidFill>
              </a:rPr>
              <a:t>congue</a:t>
            </a:r>
            <a:r>
              <a:rPr lang="pt-BR" sz="3000" dirty="0">
                <a:solidFill>
                  <a:srgbClr val="000000"/>
                </a:solidFill>
              </a:rPr>
              <a:t> ante. </a:t>
            </a:r>
            <a:r>
              <a:rPr lang="pt-BR" sz="3000" dirty="0" err="1">
                <a:solidFill>
                  <a:srgbClr val="000000"/>
                </a:solidFill>
              </a:rPr>
              <a:t>Cras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nec</a:t>
            </a:r>
            <a:r>
              <a:rPr lang="pt-BR" sz="3000" dirty="0">
                <a:solidFill>
                  <a:srgbClr val="000000"/>
                </a:solidFill>
              </a:rPr>
              <a:t> magna </a:t>
            </a:r>
            <a:r>
              <a:rPr lang="pt-BR" sz="3000" dirty="0" err="1">
                <a:solidFill>
                  <a:srgbClr val="000000"/>
                </a:solidFill>
              </a:rPr>
              <a:t>sit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amet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lectus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varius</a:t>
            </a:r>
            <a:r>
              <a:rPr lang="pt-BR" sz="3000" dirty="0">
                <a:solidFill>
                  <a:srgbClr val="000000"/>
                </a:solidFill>
              </a:rPr>
              <a:t> </a:t>
            </a:r>
            <a:r>
              <a:rPr lang="pt-BR" sz="3000" dirty="0" err="1">
                <a:solidFill>
                  <a:srgbClr val="000000"/>
                </a:solidFill>
              </a:rPr>
              <a:t>egestas</a:t>
            </a:r>
            <a:r>
              <a:rPr lang="pt-BR" sz="3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744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695</Words>
  <Application>Microsoft Office PowerPoint</Application>
  <PresentationFormat>Personalizar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Giovana  Cadorin Votre</dc:creator>
  <cp:lastModifiedBy>Giovana  Cadorin Votre</cp:lastModifiedBy>
  <cp:revision>5</cp:revision>
  <dcterms:created xsi:type="dcterms:W3CDTF">2021-12-10T18:55:37Z</dcterms:created>
  <dcterms:modified xsi:type="dcterms:W3CDTF">2021-12-21T15:51:53Z</dcterms:modified>
</cp:coreProperties>
</file>